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70" r:id="rId6"/>
    <p:sldId id="269" r:id="rId7"/>
    <p:sldId id="257" r:id="rId8"/>
    <p:sldId id="258" r:id="rId9"/>
    <p:sldId id="266" r:id="rId10"/>
    <p:sldId id="267" r:id="rId11"/>
    <p:sldId id="268" r:id="rId12"/>
    <p:sldId id="272" r:id="rId13"/>
    <p:sldId id="273" r:id="rId14"/>
    <p:sldId id="259" r:id="rId15"/>
    <p:sldId id="260" r:id="rId16"/>
    <p:sldId id="261" r:id="rId17"/>
    <p:sldId id="263" r:id="rId18"/>
    <p:sldId id="264" r:id="rId19"/>
    <p:sldId id="262" r:id="rId20"/>
    <p:sldId id="265" r:id="rId21"/>
    <p:sldId id="275" r:id="rId22"/>
    <p:sldId id="271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DC7CD-212C-DE99-9DA2-09FB7A059D25}" v="41" dt="2020-03-25T12:38:58.721"/>
    <p1510:client id="{AEFEA452-2481-735E-11BE-E667D208626A}" v="494" dt="2020-03-25T20:04:13.285"/>
    <p1510:client id="{B07D5470-686A-4338-97E4-B0CA57993316}" v="137" dt="2020-03-25T20:13:46.110"/>
    <p1510:client id="{E6BEE3FD-1A2D-09D0-B7EE-D25E7F5B76B5}" v="5" dt="2020-03-25T18:24:48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hyperlink" Target="https://classroommagazines.scholastic.com/support/learnathome.html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magazines.scholastic.com/support/learnathome.html" TargetMode="External"/><Relationship Id="rId2" Type="http://schemas.openxmlformats.org/officeDocument/2006/relationships/image" Target="../media/image25.svg"/><Relationship Id="rId1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5703C-6677-4129-8217-F5973C67442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88DC836-DA9A-4D56-B7EA-AB0E76C5FCEC}">
      <dgm:prSet custT="1"/>
      <dgm:spPr/>
      <dgm:t>
        <a:bodyPr/>
        <a:lstStyle/>
        <a:p>
          <a:pPr>
            <a:defRPr cap="all"/>
          </a:pPr>
          <a:r>
            <a:rPr lang="en-US" sz="1800" b="1">
              <a:hlinkClick xmlns:r="http://schemas.openxmlformats.org/officeDocument/2006/relationships" r:id="rId1"/>
            </a:rPr>
            <a:t>Link to website</a:t>
          </a:r>
          <a:endParaRPr lang="en-US" sz="1800"/>
        </a:p>
      </dgm:t>
    </dgm:pt>
    <dgm:pt modelId="{81E2B96C-33D4-48D7-BC2E-160D580B04F6}" type="parTrans" cxnId="{145B3388-97C3-4534-BD51-9CF5D73A9BF8}">
      <dgm:prSet/>
      <dgm:spPr/>
      <dgm:t>
        <a:bodyPr/>
        <a:lstStyle/>
        <a:p>
          <a:endParaRPr lang="en-US"/>
        </a:p>
      </dgm:t>
    </dgm:pt>
    <dgm:pt modelId="{1C84F2BC-2E02-48EB-AEBD-4E359737E6A3}" type="sibTrans" cxnId="{145B3388-97C3-4534-BD51-9CF5D73A9BF8}">
      <dgm:prSet/>
      <dgm:spPr/>
      <dgm:t>
        <a:bodyPr/>
        <a:lstStyle/>
        <a:p>
          <a:endParaRPr lang="en-US"/>
        </a:p>
      </dgm:t>
    </dgm:pt>
    <dgm:pt modelId="{F45BB754-8497-4F2D-BFB4-78AF23714977}">
      <dgm:prSet custT="1"/>
      <dgm:spPr/>
      <dgm:t>
        <a:bodyPr/>
        <a:lstStyle/>
        <a:p>
          <a:pPr>
            <a:defRPr cap="all"/>
          </a:pPr>
          <a:r>
            <a:rPr lang="en-US" sz="1800" b="1"/>
            <a:t>Select the grade level you need and follow the prompts! :) </a:t>
          </a:r>
          <a:endParaRPr lang="en-US" sz="1800"/>
        </a:p>
      </dgm:t>
    </dgm:pt>
    <dgm:pt modelId="{29D2DF04-C25C-4780-9122-8FB35604C418}" type="parTrans" cxnId="{A727111F-1B1C-4FBD-BE63-039043BFC3F7}">
      <dgm:prSet/>
      <dgm:spPr/>
      <dgm:t>
        <a:bodyPr/>
        <a:lstStyle/>
        <a:p>
          <a:endParaRPr lang="en-US"/>
        </a:p>
      </dgm:t>
    </dgm:pt>
    <dgm:pt modelId="{313C84E2-A39D-4571-B807-B5544B667857}" type="sibTrans" cxnId="{A727111F-1B1C-4FBD-BE63-039043BFC3F7}">
      <dgm:prSet/>
      <dgm:spPr/>
      <dgm:t>
        <a:bodyPr/>
        <a:lstStyle/>
        <a:p>
          <a:endParaRPr lang="en-US"/>
        </a:p>
      </dgm:t>
    </dgm:pt>
    <dgm:pt modelId="{797C4C88-59FB-4CA6-8A79-C4043CD9A385}" type="pres">
      <dgm:prSet presAssocID="{A905703C-6677-4129-8217-F5973C674424}" presName="root" presStyleCnt="0">
        <dgm:presLayoutVars>
          <dgm:dir/>
          <dgm:resizeHandles val="exact"/>
        </dgm:presLayoutVars>
      </dgm:prSet>
      <dgm:spPr/>
    </dgm:pt>
    <dgm:pt modelId="{5566CA3C-BD1B-4C47-A0A4-228EC20DDFAA}" type="pres">
      <dgm:prSet presAssocID="{888DC836-DA9A-4D56-B7EA-AB0E76C5FCEC}" presName="compNode" presStyleCnt="0"/>
      <dgm:spPr/>
    </dgm:pt>
    <dgm:pt modelId="{97233707-E99F-432A-A9A2-BDA6E822B74A}" type="pres">
      <dgm:prSet presAssocID="{888DC836-DA9A-4D56-B7EA-AB0E76C5FCEC}" presName="iconBgRect" presStyleLbl="bgShp" presStyleIdx="0" presStyleCnt="2"/>
      <dgm:spPr/>
    </dgm:pt>
    <dgm:pt modelId="{81F1C5CF-8ABA-446E-BCA7-2C9E59E174B9}" type="pres">
      <dgm:prSet presAssocID="{888DC836-DA9A-4D56-B7EA-AB0E76C5FCEC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BEEF045-6611-4A9D-B3F3-3BA01062B699}" type="pres">
      <dgm:prSet presAssocID="{888DC836-DA9A-4D56-B7EA-AB0E76C5FCEC}" presName="spaceRect" presStyleCnt="0"/>
      <dgm:spPr/>
    </dgm:pt>
    <dgm:pt modelId="{B5FBA6C2-015E-4F07-A098-31C3DA87E6DE}" type="pres">
      <dgm:prSet presAssocID="{888DC836-DA9A-4D56-B7EA-AB0E76C5FCEC}" presName="textRect" presStyleLbl="revTx" presStyleIdx="0" presStyleCnt="2">
        <dgm:presLayoutVars>
          <dgm:chMax val="1"/>
          <dgm:chPref val="1"/>
        </dgm:presLayoutVars>
      </dgm:prSet>
      <dgm:spPr/>
    </dgm:pt>
    <dgm:pt modelId="{E776E737-009A-4F38-9110-ACD93B46EAB9}" type="pres">
      <dgm:prSet presAssocID="{1C84F2BC-2E02-48EB-AEBD-4E359737E6A3}" presName="sibTrans" presStyleCnt="0"/>
      <dgm:spPr/>
    </dgm:pt>
    <dgm:pt modelId="{72E53ED5-9F12-4FC0-83C4-0668A6FBCAE8}" type="pres">
      <dgm:prSet presAssocID="{F45BB754-8497-4F2D-BFB4-78AF23714977}" presName="compNode" presStyleCnt="0"/>
      <dgm:spPr/>
    </dgm:pt>
    <dgm:pt modelId="{39EB1F56-9EC8-45CB-BA14-6463CE424DE8}" type="pres">
      <dgm:prSet presAssocID="{F45BB754-8497-4F2D-BFB4-78AF23714977}" presName="iconBgRect" presStyleLbl="bgShp" presStyleIdx="1" presStyleCnt="2"/>
      <dgm:spPr/>
    </dgm:pt>
    <dgm:pt modelId="{0C50E4E9-B744-4659-9370-E8741000EA51}" type="pres">
      <dgm:prSet presAssocID="{F45BB754-8497-4F2D-BFB4-78AF23714977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6B627FE0-C7A9-4832-B426-4BC87F87D163}" type="pres">
      <dgm:prSet presAssocID="{F45BB754-8497-4F2D-BFB4-78AF23714977}" presName="spaceRect" presStyleCnt="0"/>
      <dgm:spPr/>
    </dgm:pt>
    <dgm:pt modelId="{C50260B6-42A6-43B8-B027-2355FDD17018}" type="pres">
      <dgm:prSet presAssocID="{F45BB754-8497-4F2D-BFB4-78AF2371497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217741C-ABF9-4CE0-B93F-4BC955BB3681}" type="presOf" srcId="{888DC836-DA9A-4D56-B7EA-AB0E76C5FCEC}" destId="{B5FBA6C2-015E-4F07-A098-31C3DA87E6DE}" srcOrd="0" destOrd="0" presId="urn:microsoft.com/office/officeart/2018/5/layout/IconCircleLabelList"/>
    <dgm:cxn modelId="{A727111F-1B1C-4FBD-BE63-039043BFC3F7}" srcId="{A905703C-6677-4129-8217-F5973C674424}" destId="{F45BB754-8497-4F2D-BFB4-78AF23714977}" srcOrd="1" destOrd="0" parTransId="{29D2DF04-C25C-4780-9122-8FB35604C418}" sibTransId="{313C84E2-A39D-4571-B807-B5544B667857}"/>
    <dgm:cxn modelId="{6904192C-232F-46F0-A32D-4A38F56A9D29}" type="presOf" srcId="{F45BB754-8497-4F2D-BFB4-78AF23714977}" destId="{C50260B6-42A6-43B8-B027-2355FDD17018}" srcOrd="0" destOrd="0" presId="urn:microsoft.com/office/officeart/2018/5/layout/IconCircleLabelList"/>
    <dgm:cxn modelId="{145B3388-97C3-4534-BD51-9CF5D73A9BF8}" srcId="{A905703C-6677-4129-8217-F5973C674424}" destId="{888DC836-DA9A-4D56-B7EA-AB0E76C5FCEC}" srcOrd="0" destOrd="0" parTransId="{81E2B96C-33D4-48D7-BC2E-160D580B04F6}" sibTransId="{1C84F2BC-2E02-48EB-AEBD-4E359737E6A3}"/>
    <dgm:cxn modelId="{765518AC-7195-4F09-BD1B-3E57BEA00542}" type="presOf" srcId="{A905703C-6677-4129-8217-F5973C674424}" destId="{797C4C88-59FB-4CA6-8A79-C4043CD9A385}" srcOrd="0" destOrd="0" presId="urn:microsoft.com/office/officeart/2018/5/layout/IconCircleLabelList"/>
    <dgm:cxn modelId="{97DA38A5-D762-43F2-8C28-F67669FA66D3}" type="presParOf" srcId="{797C4C88-59FB-4CA6-8A79-C4043CD9A385}" destId="{5566CA3C-BD1B-4C47-A0A4-228EC20DDFAA}" srcOrd="0" destOrd="0" presId="urn:microsoft.com/office/officeart/2018/5/layout/IconCircleLabelList"/>
    <dgm:cxn modelId="{943F8DD4-6B6A-4EE0-99C8-ACEFC8B1BB27}" type="presParOf" srcId="{5566CA3C-BD1B-4C47-A0A4-228EC20DDFAA}" destId="{97233707-E99F-432A-A9A2-BDA6E822B74A}" srcOrd="0" destOrd="0" presId="urn:microsoft.com/office/officeart/2018/5/layout/IconCircleLabelList"/>
    <dgm:cxn modelId="{EABD27E1-7C26-4208-A969-DE55C4327B0F}" type="presParOf" srcId="{5566CA3C-BD1B-4C47-A0A4-228EC20DDFAA}" destId="{81F1C5CF-8ABA-446E-BCA7-2C9E59E174B9}" srcOrd="1" destOrd="0" presId="urn:microsoft.com/office/officeart/2018/5/layout/IconCircleLabelList"/>
    <dgm:cxn modelId="{C5A979DB-B788-4584-BF97-3BA48EBE2B9F}" type="presParOf" srcId="{5566CA3C-BD1B-4C47-A0A4-228EC20DDFAA}" destId="{7BEEF045-6611-4A9D-B3F3-3BA01062B699}" srcOrd="2" destOrd="0" presId="urn:microsoft.com/office/officeart/2018/5/layout/IconCircleLabelList"/>
    <dgm:cxn modelId="{D701F066-D5AE-400B-982E-39E5FB81A5E5}" type="presParOf" srcId="{5566CA3C-BD1B-4C47-A0A4-228EC20DDFAA}" destId="{B5FBA6C2-015E-4F07-A098-31C3DA87E6DE}" srcOrd="3" destOrd="0" presId="urn:microsoft.com/office/officeart/2018/5/layout/IconCircleLabelList"/>
    <dgm:cxn modelId="{827F1CF6-57CF-4021-8528-703988FE2483}" type="presParOf" srcId="{797C4C88-59FB-4CA6-8A79-C4043CD9A385}" destId="{E776E737-009A-4F38-9110-ACD93B46EAB9}" srcOrd="1" destOrd="0" presId="urn:microsoft.com/office/officeart/2018/5/layout/IconCircleLabelList"/>
    <dgm:cxn modelId="{66A9337D-C078-49D0-A93F-63FC34D393C5}" type="presParOf" srcId="{797C4C88-59FB-4CA6-8A79-C4043CD9A385}" destId="{72E53ED5-9F12-4FC0-83C4-0668A6FBCAE8}" srcOrd="2" destOrd="0" presId="urn:microsoft.com/office/officeart/2018/5/layout/IconCircleLabelList"/>
    <dgm:cxn modelId="{C983EE4F-D638-450F-988D-FA18A1182645}" type="presParOf" srcId="{72E53ED5-9F12-4FC0-83C4-0668A6FBCAE8}" destId="{39EB1F56-9EC8-45CB-BA14-6463CE424DE8}" srcOrd="0" destOrd="0" presId="urn:microsoft.com/office/officeart/2018/5/layout/IconCircleLabelList"/>
    <dgm:cxn modelId="{5CAB642B-425C-4C23-BED6-20DAF02BB727}" type="presParOf" srcId="{72E53ED5-9F12-4FC0-83C4-0668A6FBCAE8}" destId="{0C50E4E9-B744-4659-9370-E8741000EA51}" srcOrd="1" destOrd="0" presId="urn:microsoft.com/office/officeart/2018/5/layout/IconCircleLabelList"/>
    <dgm:cxn modelId="{F9E56FEB-EFEF-42E7-891B-E49D4F803F25}" type="presParOf" srcId="{72E53ED5-9F12-4FC0-83C4-0668A6FBCAE8}" destId="{6B627FE0-C7A9-4832-B426-4BC87F87D163}" srcOrd="2" destOrd="0" presId="urn:microsoft.com/office/officeart/2018/5/layout/IconCircleLabelList"/>
    <dgm:cxn modelId="{BBE78A3D-3A2F-44F7-BD59-AA2CA136DE79}" type="presParOf" srcId="{72E53ED5-9F12-4FC0-83C4-0668A6FBCAE8}" destId="{C50260B6-42A6-43B8-B027-2355FDD170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33707-E99F-432A-A9A2-BDA6E822B74A}">
      <dsp:nvSpPr>
        <dsp:cNvPr id="0" name=""/>
        <dsp:cNvSpPr/>
      </dsp:nvSpPr>
      <dsp:spPr>
        <a:xfrm>
          <a:off x="1816199" y="6555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1C5CF-8ABA-446E-BCA7-2C9E59E174B9}">
      <dsp:nvSpPr>
        <dsp:cNvPr id="0" name=""/>
        <dsp:cNvSpPr/>
      </dsp:nvSpPr>
      <dsp:spPr>
        <a:xfrm>
          <a:off x="2284199" y="474555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BA6C2-015E-4F07-A098-31C3DA87E6DE}">
      <dsp:nvSpPr>
        <dsp:cNvPr id="0" name=""/>
        <dsp:cNvSpPr/>
      </dsp:nvSpPr>
      <dsp:spPr>
        <a:xfrm>
          <a:off x="1114199" y="2886556"/>
          <a:ext cx="36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>
              <a:hlinkClick xmlns:r="http://schemas.openxmlformats.org/officeDocument/2006/relationships" r:id="rId3"/>
            </a:rPr>
            <a:t>Link to website</a:t>
          </a:r>
          <a:endParaRPr lang="en-US" sz="1800" kern="1200"/>
        </a:p>
      </dsp:txBody>
      <dsp:txXfrm>
        <a:off x="1114199" y="2886556"/>
        <a:ext cx="3600000" cy="832500"/>
      </dsp:txXfrm>
    </dsp:sp>
    <dsp:sp modelId="{39EB1F56-9EC8-45CB-BA14-6463CE424DE8}">
      <dsp:nvSpPr>
        <dsp:cNvPr id="0" name=""/>
        <dsp:cNvSpPr/>
      </dsp:nvSpPr>
      <dsp:spPr>
        <a:xfrm>
          <a:off x="6046199" y="6555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0E4E9-B744-4659-9370-E8741000EA51}">
      <dsp:nvSpPr>
        <dsp:cNvPr id="0" name=""/>
        <dsp:cNvSpPr/>
      </dsp:nvSpPr>
      <dsp:spPr>
        <a:xfrm>
          <a:off x="6514199" y="474555"/>
          <a:ext cx="1260000" cy="126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260B6-42A6-43B8-B027-2355FDD17018}">
      <dsp:nvSpPr>
        <dsp:cNvPr id="0" name=""/>
        <dsp:cNvSpPr/>
      </dsp:nvSpPr>
      <dsp:spPr>
        <a:xfrm>
          <a:off x="5344199" y="2886556"/>
          <a:ext cx="36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Select the grade level you need and follow the prompts! :) </a:t>
          </a:r>
          <a:endParaRPr lang="en-US" sz="1800" kern="1200"/>
        </a:p>
      </dsp:txBody>
      <dsp:txXfrm>
        <a:off x="5344199" y="2886556"/>
        <a:ext cx="3600000" cy="83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3/30/2020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8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1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7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1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4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3/30/2020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87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1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oomanyheartbeats.blogspot.com/p/dysautonomia-resources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hyperlink" Target="http://www.learnzillion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9685B-DD92-4C40-ABA9-5A94D2B3C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</a:blip>
          <a:srcRect t="26285" r="-2" b="19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How to access </a:t>
            </a:r>
            <a:r>
              <a:rPr lang="en-US" err="1">
                <a:cs typeface="Calibri Light"/>
              </a:rPr>
              <a:t>Classlink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 email and teams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ACE29-75F3-4E73-A981-D70151DEC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9784" y="47875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124E1-5203-402F-9D85-D7955D5C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3700">
                <a:solidFill>
                  <a:schemeClr val="tx1"/>
                </a:solidFill>
              </a:rPr>
              <a:t>Seesaw can be accessed through ClassLink and your student's class will pop up on the side. </a:t>
            </a:r>
          </a:p>
        </p:txBody>
      </p:sp>
      <p:pic>
        <p:nvPicPr>
          <p:cNvPr id="15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68159B9-02DF-493F-BFED-2369A63EB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139" b="166"/>
          <a:stretch/>
        </p:blipFill>
        <p:spPr>
          <a:xfrm>
            <a:off x="7779446" y="1309954"/>
            <a:ext cx="3571875" cy="4925921"/>
          </a:xfr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6C22C4-B0BE-4E0E-8A6D-AE0AA378C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7371" y="1188393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7AB10D-3896-407D-8604-75BEEC6D82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812" t="63967" r="45632" b="16407"/>
          <a:stretch/>
        </p:blipFill>
        <p:spPr>
          <a:xfrm>
            <a:off x="5355972" y="1309954"/>
            <a:ext cx="1886455" cy="16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37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4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FF728-9722-4249-9F15-075B081B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b="0" cap="all" spc="-100">
                <a:solidFill>
                  <a:schemeClr val="bg1"/>
                </a:solidFill>
              </a:rPr>
              <a:t>Now We will look at Office 365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screen shot of a video game&#10;&#10;Description generated with high confidence">
            <a:extLst>
              <a:ext uri="{FF2B5EF4-FFF2-40B4-BE49-F238E27FC236}">
                <a16:creationId xmlns:a16="http://schemas.microsoft.com/office/drawing/2014/main" id="{39C4870A-FA90-4D8E-BB04-256BA14F8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43" t="21362" r="3304" b="15789"/>
          <a:stretch/>
        </p:blipFill>
        <p:spPr>
          <a:xfrm>
            <a:off x="5060820" y="1552089"/>
            <a:ext cx="6714206" cy="373878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5BC8D8-94A6-4D3E-92A1-5DA89D7679DF}"/>
              </a:ext>
            </a:extLst>
          </p:cNvPr>
          <p:cNvCxnSpPr/>
          <p:nvPr/>
        </p:nvCxnSpPr>
        <p:spPr>
          <a:xfrm>
            <a:off x="2611039" y="4406651"/>
            <a:ext cx="3769055" cy="50041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FC7667-81A0-4401-9219-1CB771155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233" y="4580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CBC460A-EF86-439F-B5C0-42D692C43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6" y="590094"/>
            <a:ext cx="2312479" cy="58663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Teams-access teacher pages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Office-everything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One Drive-saved documents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One Note-not used now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Outlook-email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Sway-create </a:t>
            </a:r>
          </a:p>
          <a:p>
            <a:pPr marL="0" indent="0">
              <a:buNone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presentations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8" name="Picture 9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15448F4A-8DFD-4D40-B995-1D3FAFABD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3" t="17502" r="3633" b="7779"/>
          <a:stretch/>
        </p:blipFill>
        <p:spPr>
          <a:xfrm>
            <a:off x="4049422" y="1407551"/>
            <a:ext cx="7237877" cy="407130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3C2EDD-6E57-404F-8DE7-3A4DB0849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4301" y="4006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8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E508736-F1DA-47A0-8738-E53D408CA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" t="14583" r="-131" b="11458"/>
          <a:stretch/>
        </p:blipFill>
        <p:spPr>
          <a:xfrm>
            <a:off x="1016" y="1000135"/>
            <a:ext cx="12203935" cy="5072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A00DC-BA1D-4D58-956B-353BBB1C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9" y="89499"/>
            <a:ext cx="11548532" cy="18302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b="0" cap="all" spc="-100">
                <a:solidFill>
                  <a:schemeClr val="accent1"/>
                </a:solidFill>
              </a:rPr>
              <a:t>Outlook-email-Teachers can email students and Students can email teachers :)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CAC7E2-E02B-46B1-9B34-AFDCD3D5C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5753" y="556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2F38B51-7DB3-4EA4-BEA2-74093DB87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03" r="174" b="5882"/>
          <a:stretch/>
        </p:blipFill>
        <p:spPr>
          <a:xfrm>
            <a:off x="1944486" y="100544"/>
            <a:ext cx="8705956" cy="39793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C1988C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ED2DE-8BD9-483F-8B76-1EC60665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4942542" cy="1371600"/>
          </a:xfrm>
        </p:spPr>
        <p:txBody>
          <a:bodyPr>
            <a:normAutofit/>
          </a:bodyPr>
          <a:lstStyle/>
          <a:p>
            <a:pPr algn="r"/>
            <a:r>
              <a:rPr lang="en-US" sz="2100">
                <a:solidFill>
                  <a:schemeClr val="tx1"/>
                </a:solidFill>
              </a:rPr>
              <a:t>Click on new message. To email a teacher, type their last name in the TO section. When their name appears, click on it.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B8EC80-4C72-4C17-9817-3720681A0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r>
              <a:rPr lang="en-US" sz="2400"/>
              <a:t>Your emails appear in your inbox. Blue means unread or unopened.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93345-CAE3-4E8D-A7F1-62E3753E6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3674" y="48118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35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CBC460A-EF86-439F-B5C0-42D692C43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6" y="590094"/>
            <a:ext cx="2312479" cy="58663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Teams-access teacher pages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Office-everything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One Drive-saved documents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One Note-not used now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Outlook-email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Sway-create </a:t>
            </a:r>
          </a:p>
          <a:p>
            <a:pPr marL="0" indent="0">
              <a:buNone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presentations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8" name="Picture 9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15448F4A-8DFD-4D40-B995-1D3FAFABD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3" t="17502" r="3633" b="7779"/>
          <a:stretch/>
        </p:blipFill>
        <p:spPr>
          <a:xfrm>
            <a:off x="4049422" y="1407551"/>
            <a:ext cx="7237877" cy="407130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47EDCE-5855-4454-A2FF-00A08B18B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5829" y="38936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04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670F194-CB00-4BA6-9D75-125C08F2F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391" r="-98" b="32698"/>
          <a:stretch/>
        </p:blipFill>
        <p:spPr>
          <a:xfrm>
            <a:off x="-1" y="95260"/>
            <a:ext cx="12192018" cy="407817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E4832-FF7C-45B2-82EE-69C6BBC3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100" b="0" cap="all" spc="-100">
                <a:solidFill>
                  <a:schemeClr val="tx1"/>
                </a:solidFill>
              </a:rPr>
              <a:t>Teams-each class (Reading, Writing, Math, Science, Social Studies) has a </a:t>
            </a:r>
            <a:r>
              <a:rPr lang="en-US" sz="3100" b="0" cap="all" spc="-100" err="1">
                <a:solidFill>
                  <a:schemeClr val="tx1"/>
                </a:solidFill>
              </a:rPr>
              <a:t>teamS</a:t>
            </a:r>
            <a:r>
              <a:rPr lang="en-US" sz="3100" b="0" cap="all" spc="-100">
                <a:solidFill>
                  <a:schemeClr val="tx1"/>
                </a:solidFill>
              </a:rPr>
              <a:t> page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353A41-1F64-4D6E-8F71-FCC0BECC4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1901" y="5694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2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0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C3E817E-E139-426E-89E5-9DD346E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ADD2F6-F7FC-464F-8F18-5BDBD27A7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3A31F1-FA83-497F-98FF-9A5621DC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74C462D-C875-43F1-B0BE-E0D7F0C06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55" b="26419"/>
          <a:stretch/>
        </p:blipFill>
        <p:spPr>
          <a:xfrm>
            <a:off x="298444" y="364023"/>
            <a:ext cx="7373204" cy="427900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43FF9E2-8F7E-4BCC-9A50-C41AD8A56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20EB8-8AAD-48F4-A2DA-3C14CB5E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627171"/>
            <a:ext cx="3238829" cy="59104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US" sz="2400" b="0" cap="all" spc="-100"/>
              <a:t>The top says General-Posts, Files, Notebooks</a:t>
            </a:r>
            <a:br>
              <a:rPr lang="en-US" sz="2400" b="0" cap="all" spc="-100"/>
            </a:br>
            <a:br>
              <a:rPr lang="en-US" sz="2400" b="0" cap="all" spc="-100"/>
            </a:br>
            <a:r>
              <a:rPr lang="en-US" sz="2400" b="0" cap="all" spc="-100"/>
              <a:t>We will use the Posts and Files section mostly</a:t>
            </a:r>
            <a:br>
              <a:rPr lang="en-US" sz="2400" b="0" cap="all" spc="-100"/>
            </a:br>
            <a:br>
              <a:rPr lang="en-US" sz="2400" b="0" cap="all" spc="-100"/>
            </a:br>
            <a:r>
              <a:rPr lang="en-US" sz="2400" b="0" cap="all" spc="-100"/>
              <a:t>Post-your questions/Hello/</a:t>
            </a:r>
            <a:br>
              <a:rPr lang="en-US" sz="2400" b="0" cap="all" spc="-100"/>
            </a:br>
            <a:r>
              <a:rPr lang="en-US" sz="2400" b="0" cap="all" spc="-100"/>
              <a:t>comments</a:t>
            </a:r>
            <a:br>
              <a:rPr lang="en-US" sz="2400" b="0" cap="all" spc="-100"/>
            </a:br>
            <a:r>
              <a:rPr lang="en-US" sz="2400" b="0" cap="all" spc="-100"/>
              <a:t>*</a:t>
            </a:r>
            <a:r>
              <a:rPr lang="en-US" sz="2400" b="0" cap="all" spc="-100" err="1"/>
              <a:t>LIke</a:t>
            </a:r>
            <a:r>
              <a:rPr lang="en-US" sz="2400" b="0" cap="all" spc="-100"/>
              <a:t> a chat :)</a:t>
            </a:r>
            <a:br>
              <a:rPr lang="en-US" sz="2400" b="0" cap="all" spc="-100"/>
            </a:br>
            <a:r>
              <a:rPr lang="en-US" sz="2400" b="0" cap="all" spc="-100"/>
              <a:t>Files-Things your teacher has uploaded for you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751BC8-250F-493B-BDF9-D45BA599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F0F044C-8394-47CB-8E3D-FA56B0693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2DCD75-B707-4C51-8ADC-813834C09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851414-8BB1-42EF-912B-608FCE07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5BAE95-8E5A-4828-A142-824650AC1DA6}"/>
              </a:ext>
            </a:extLst>
          </p:cNvPr>
          <p:cNvCxnSpPr/>
          <p:nvPr/>
        </p:nvCxnSpPr>
        <p:spPr>
          <a:xfrm flipH="1" flipV="1">
            <a:off x="3732663" y="1042916"/>
            <a:ext cx="6307540" cy="2815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5BE0E0-525B-4FEB-A2D1-4A915B17F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0203" y="58534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5576527D-DB36-4A8A-87DD-794602653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29" r="1022" b="-1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F4DEB-2DAC-45DC-A64D-EF8EE8633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b="0" cap="all" spc="-100">
                <a:solidFill>
                  <a:schemeClr val="tx1"/>
                </a:solidFill>
              </a:rPr>
              <a:t>Other resources your teacher might use…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DB153-59B6-4169-BE8F-818C073E5A2A}"/>
              </a:ext>
            </a:extLst>
          </p:cNvPr>
          <p:cNvSpPr txBox="1"/>
          <p:nvPr/>
        </p:nvSpPr>
        <p:spPr>
          <a:xfrm>
            <a:off x="9625271" y="6657945"/>
            <a:ext cx="25667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toomanyheartbeats.blogspot.com/p/dysautonomia-resource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32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EF57-0A2D-4DD9-B783-F92B1DDC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LearnZillion</a:t>
            </a:r>
            <a:r>
              <a:rPr lang="en-US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02FE-E57A-4799-B030-4494ED514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Century Gothic"/>
                <a:ea typeface="+mn-lt"/>
                <a:cs typeface="+mn-lt"/>
              </a:rPr>
              <a:t>Follow the steps below to join your Learn Zillion </a:t>
            </a:r>
            <a:r>
              <a:rPr lang="en-US" sz="1800">
                <a:latin typeface="Century Gothic"/>
                <a:ea typeface="+mn-lt"/>
                <a:cs typeface="+mn-lt"/>
                <a:hlinkClick r:id="rId4"/>
              </a:rPr>
              <a:t>class</a:t>
            </a:r>
            <a:r>
              <a:rPr lang="en-US" sz="1800">
                <a:latin typeface="Century Gothic"/>
                <a:ea typeface="+mn-lt"/>
                <a:cs typeface="+mn-lt"/>
              </a:rPr>
              <a:t> 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1.Go to learnzillion.com 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2. Click “Sign Up” 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3. Enter your student’s enrollment code in the search bar at the top of the page. (Homeroom teachers have sent this out via email for grades that use this resource)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4. Create a username and password- As a suggestion, have students use their </a:t>
            </a:r>
            <a:r>
              <a:rPr lang="en-US" sz="1800" err="1">
                <a:latin typeface="Century Gothic"/>
                <a:ea typeface="+mn-lt"/>
                <a:cs typeface="+mn-lt"/>
              </a:rPr>
              <a:t>ClassLink</a:t>
            </a:r>
            <a:r>
              <a:rPr lang="en-US" sz="1800">
                <a:latin typeface="Century Gothic"/>
                <a:ea typeface="+mn-lt"/>
                <a:cs typeface="+mn-lt"/>
              </a:rPr>
              <a:t> username and password since they are familiar with it. 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5. Please have them write down login information to remember in the future. </a:t>
            </a:r>
            <a:endParaRPr lang="en-US" sz="1800">
              <a:latin typeface="Century Gothic"/>
            </a:endParaRPr>
          </a:p>
        </p:txBody>
      </p:sp>
      <p:pic>
        <p:nvPicPr>
          <p:cNvPr id="161" name="Picture 161" descr="A picture containing table&#10;&#10;Description generated with very high confidence">
            <a:hlinkClick r:id="rId4"/>
            <a:extLst>
              <a:ext uri="{FF2B5EF4-FFF2-40B4-BE49-F238E27FC236}">
                <a16:creationId xmlns:a16="http://schemas.microsoft.com/office/drawing/2014/main" id="{7451C7A5-4538-40CE-8A10-0ADF0EE7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17" y="994677"/>
            <a:ext cx="3008243" cy="6721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782D3E-0B22-419B-9F57-BC77BFD4F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7029" y="994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02B5CE-EB3C-42EE-8730-1A51B894B4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26" r="12621" b="10710"/>
          <a:stretch/>
        </p:blipFill>
        <p:spPr>
          <a:xfrm>
            <a:off x="2067266" y="92721"/>
            <a:ext cx="8031772" cy="3932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C1988C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B4AFF-4EE4-44F9-9521-ACC344EC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4942542" cy="1371600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tx1"/>
                </a:solidFill>
              </a:rPr>
              <a:t>Remote Learning Resources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1172DF-CE08-435E-9E2E-D90C013F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r>
              <a:rPr lang="en-US" sz="2000"/>
              <a:t>Each grade has it's own webpage. 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BA7DC3-B306-4A30-A03E-445C561C1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029" y="5015053"/>
            <a:ext cx="406400" cy="406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00A4B9-654C-4C1D-9BDB-A8CC6F4111AB}"/>
              </a:ext>
            </a:extLst>
          </p:cNvPr>
          <p:cNvCxnSpPr/>
          <p:nvPr/>
        </p:nvCxnSpPr>
        <p:spPr>
          <a:xfrm flipH="1" flipV="1">
            <a:off x="6274253" y="3062967"/>
            <a:ext cx="2487385" cy="19703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010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397DC-75A6-424A-B64E-AD395677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Scholastic Books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4AEF206F-97BF-4D86-B3F6-4069B4730F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169512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080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05921-0EEC-497B-B922-AD0D4902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 err="1"/>
              <a:t>ClassLink</a:t>
            </a:r>
            <a:endParaRPr lang="en-US" sz="2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AA1C18-CC47-4753-8829-C5A237CBC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>
            <a:noAutofit/>
          </a:bodyPr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To access  Fulton County Apps, students need to click on the </a:t>
            </a:r>
            <a:r>
              <a:rPr lang="en-US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ClassLink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app and login to the Fulton County Portal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879341-B40E-4451-919A-D847C72BF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66" b="7781"/>
          <a:stretch/>
        </p:blipFill>
        <p:spPr>
          <a:xfrm>
            <a:off x="3868681" y="1066476"/>
            <a:ext cx="7540755" cy="37036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8F8E00-9A8F-493A-A221-C8F1D7BCDDC0}"/>
              </a:ext>
            </a:extLst>
          </p:cNvPr>
          <p:cNvCxnSpPr>
            <a:cxnSpLocks/>
          </p:cNvCxnSpPr>
          <p:nvPr/>
        </p:nvCxnSpPr>
        <p:spPr>
          <a:xfrm>
            <a:off x="2068286" y="1912069"/>
            <a:ext cx="7460288" cy="952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43E855-56FE-4278-A732-B93B04F14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225" y="7702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63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944EF4-C930-4F3B-82F1-F6868D45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8" y="642594"/>
            <a:ext cx="10558462" cy="1371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To access anything from the county, you will need to login to the launchpad through </a:t>
            </a:r>
            <a:r>
              <a:rPr lang="en-US" err="1"/>
              <a:t>Classlink</a:t>
            </a:r>
            <a:r>
              <a:rPr lang="en-US"/>
              <a:t>. </a:t>
            </a:r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F21D1ED-C6D1-42BA-9FE7-D5394C8EE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696" t="13932" r="4522" b="5882"/>
          <a:stretch/>
        </p:blipFill>
        <p:spPr>
          <a:xfrm>
            <a:off x="1876393" y="2126932"/>
            <a:ext cx="8237028" cy="4086981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CC78A8-CE31-4C72-B738-25C73E484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2058" y="13283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E84B-5CB2-4074-B11F-D6E3437B1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2" y="392563"/>
            <a:ext cx="11344274" cy="1621631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Here you can access Brain Pop, I-Ready, McGraw Hill (math, science texts), Illuminate, Safari </a:t>
            </a:r>
            <a:r>
              <a:rPr lang="en-US" err="1"/>
              <a:t>Montage,Office</a:t>
            </a:r>
            <a:r>
              <a:rPr lang="en-US"/>
              <a:t> 365 (email, Teams)</a:t>
            </a:r>
          </a:p>
        </p:txBody>
      </p:sp>
      <p:pic>
        <p:nvPicPr>
          <p:cNvPr id="4" name="Picture 4" descr="A screen shot of a video game&#10;&#10;Description generated with high confidence">
            <a:extLst>
              <a:ext uri="{FF2B5EF4-FFF2-40B4-BE49-F238E27FC236}">
                <a16:creationId xmlns:a16="http://schemas.microsoft.com/office/drawing/2014/main" id="{B80E8514-A722-46FC-B0DB-AA60AD593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053" r="174" b="17957"/>
          <a:stretch/>
        </p:blipFill>
        <p:spPr>
          <a:xfrm>
            <a:off x="852455" y="2317433"/>
            <a:ext cx="11034781" cy="3800480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13C569-43EA-4502-BB57-66DDB4E16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5474" y="1556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C85A-6653-48E6-9471-8457311A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Safari Montage-you can watch all sorts of educational videos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0828BD-9C07-406D-8F84-34043034D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942" b="37983"/>
          <a:stretch/>
        </p:blipFill>
        <p:spPr>
          <a:xfrm>
            <a:off x="574558" y="2346224"/>
            <a:ext cx="10668360" cy="29449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98547C-32BF-4C1B-A0A3-284D53D6AF2C}"/>
              </a:ext>
            </a:extLst>
          </p:cNvPr>
          <p:cNvCxnSpPr/>
          <p:nvPr/>
        </p:nvCxnSpPr>
        <p:spPr>
          <a:xfrm>
            <a:off x="3215811" y="1529428"/>
            <a:ext cx="3647326" cy="163359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50E011-AFF9-4996-AAA6-2A67CAB5D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9586" y="1304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C7C5-384C-4AC3-84F9-103E6AE2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Gallopade-SS Resource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643E60-E59E-454E-92CB-3C7C81579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639" r="2919" b="15234"/>
          <a:stretch/>
        </p:blipFill>
        <p:spPr>
          <a:xfrm>
            <a:off x="605770" y="1752937"/>
            <a:ext cx="5764207" cy="429952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5825CE-ECB4-4A3F-9199-CE18C0804942}"/>
              </a:ext>
            </a:extLst>
          </p:cNvPr>
          <p:cNvCxnSpPr>
            <a:cxnSpLocks/>
          </p:cNvCxnSpPr>
          <p:nvPr/>
        </p:nvCxnSpPr>
        <p:spPr>
          <a:xfrm>
            <a:off x="1993187" y="1664413"/>
            <a:ext cx="2176042" cy="34954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EABA54F-13E8-40EE-8600-322B9B29DB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3" t="20478" r="63879" b="19681"/>
          <a:stretch/>
        </p:blipFill>
        <p:spPr>
          <a:xfrm>
            <a:off x="6921883" y="2427550"/>
            <a:ext cx="2926079" cy="3211551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29B2AD-1459-4E40-8DC2-26CF6C535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6777" y="1096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9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F37A2-ABC0-402E-802A-16E41671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tool bar will have your assignments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FEE2AE-7546-4147-8108-4254666CB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137" r="8804" b="10211"/>
          <a:stretch/>
        </p:blipFill>
        <p:spPr>
          <a:xfrm>
            <a:off x="1970959" y="2103438"/>
            <a:ext cx="8250082" cy="384968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6993CE-F6CE-4570-B3D0-1063ED230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722" y="1125194"/>
            <a:ext cx="406400" cy="4064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EF84FF-5A36-4EAF-AD0A-D56C8F30AABE}"/>
              </a:ext>
            </a:extLst>
          </p:cNvPr>
          <p:cNvCxnSpPr/>
          <p:nvPr/>
        </p:nvCxnSpPr>
        <p:spPr>
          <a:xfrm flipH="1">
            <a:off x="5928189" y="1674688"/>
            <a:ext cx="1859622" cy="134591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8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17B8-AC91-4849-A567-84B25A29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MyOn</a:t>
            </a:r>
            <a:r>
              <a:rPr lang="en-US"/>
              <a:t> can be accessed through ClassLink or below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A316C18-C155-487C-B159-CDF5CAF03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36416" y="1784622"/>
            <a:ext cx="7397317" cy="3849624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D0AA91-2737-4195-BB2C-842D4AA40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171" y="2208659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1B1D2-E90A-4D2F-ADEB-B3FFD38B55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670" r="85412" b="16330"/>
          <a:stretch/>
        </p:blipFill>
        <p:spPr>
          <a:xfrm>
            <a:off x="889286" y="2809524"/>
            <a:ext cx="2501187" cy="19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2D3D22"/>
      </a:dk2>
      <a:lt2>
        <a:srgbClr val="E2E7E8"/>
      </a:lt2>
      <a:accent1>
        <a:srgbClr val="C1988C"/>
      </a:accent1>
      <a:accent2>
        <a:srgbClr val="B6A17C"/>
      </a:accent2>
      <a:accent3>
        <a:srgbClr val="A4A67E"/>
      </a:accent3>
      <a:accent4>
        <a:srgbClr val="90A974"/>
      </a:accent4>
      <a:accent5>
        <a:srgbClr val="86AB81"/>
      </a:accent5>
      <a:accent6>
        <a:srgbClr val="77AF88"/>
      </a:accent6>
      <a:hlink>
        <a:srgbClr val="5C8A98"/>
      </a:hlink>
      <a:folHlink>
        <a:srgbClr val="828282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710AB85E0C8543A5E36D9A93A55F36" ma:contentTypeVersion="13" ma:contentTypeDescription="Create a new document." ma:contentTypeScope="" ma:versionID="18bada3613860a78aed308824aec52ff">
  <xsd:schema xmlns:xsd="http://www.w3.org/2001/XMLSchema" xmlns:xs="http://www.w3.org/2001/XMLSchema" xmlns:p="http://schemas.microsoft.com/office/2006/metadata/properties" xmlns:ns3="eee811ca-b21a-4dfb-a235-0e12c5790df9" xmlns:ns4="3f1247db-e80a-4123-b8eb-2820030f02ee" targetNamespace="http://schemas.microsoft.com/office/2006/metadata/properties" ma:root="true" ma:fieldsID="b607b9180a511569c278f0d69f7ffa45" ns3:_="" ns4:_="">
    <xsd:import namespace="eee811ca-b21a-4dfb-a235-0e12c5790df9"/>
    <xsd:import namespace="3f1247db-e80a-4123-b8eb-2820030f02e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EventHashCode" minOccurs="0"/>
                <xsd:element ref="ns4:MediaServiceGenerationTime" minOccurs="0"/>
                <xsd:element ref="ns3:SharedWithDetails" minOccurs="0"/>
                <xsd:element ref="ns3:SharingHintHash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811ca-b21a-4dfb-a235-0e12c5790d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247db-e80a-4123-b8eb-2820030f02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01D12B-F22E-4011-98D3-721C443B0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e811ca-b21a-4dfb-a235-0e12c5790df9"/>
    <ds:schemaRef ds:uri="3f1247db-e80a-4123-b8eb-2820030f02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BD8941-6F12-4FE3-A3A0-DA4E853EFE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3ADA4C-23E0-4CFB-8AE2-EC09E6EE1F5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</Words>
  <Application>Microsoft Office PowerPoint</Application>
  <PresentationFormat>Widescreen</PresentationFormat>
  <Paragraphs>44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Century Gothic</vt:lpstr>
      <vt:lpstr>Garamond</vt:lpstr>
      <vt:lpstr>Selawik Light</vt:lpstr>
      <vt:lpstr>Speak Pro</vt:lpstr>
      <vt:lpstr>SavonVTI</vt:lpstr>
      <vt:lpstr>How to access Classlink  email and teams</vt:lpstr>
      <vt:lpstr>Remote Learning Resources</vt:lpstr>
      <vt:lpstr>ClassLink</vt:lpstr>
      <vt:lpstr>To access anything from the county, you will need to login to the launchpad through Classlink. </vt:lpstr>
      <vt:lpstr>Here you can access Brain Pop, I-Ready, McGraw Hill (math, science texts), Illuminate, Safari Montage,Office 365 (email, Teams)</vt:lpstr>
      <vt:lpstr>Safari Montage-you can watch all sorts of educational videos</vt:lpstr>
      <vt:lpstr>Gallopade-SS Resource</vt:lpstr>
      <vt:lpstr>The tool bar will have your assignments</vt:lpstr>
      <vt:lpstr>MyOn can be accessed through ClassLink or below</vt:lpstr>
      <vt:lpstr>Seesaw can be accessed through ClassLink and your student's class will pop up on the side. </vt:lpstr>
      <vt:lpstr>Now We will look at Office 365</vt:lpstr>
      <vt:lpstr>PowerPoint Presentation</vt:lpstr>
      <vt:lpstr>Outlook-email-Teachers can email students and Students can email teachers :)</vt:lpstr>
      <vt:lpstr>Click on new message. To email a teacher, type their last name in the TO section. When their name appears, click on it. </vt:lpstr>
      <vt:lpstr>PowerPoint Presentation</vt:lpstr>
      <vt:lpstr>Teams-each class (Reading, Writing, Math, Science, Social Studies) has a teamS page</vt:lpstr>
      <vt:lpstr>The top says General-Posts, Files, Notebooks  We will use the Posts and Files section mostly  Post-your questions/Hello/ comments *LIke a chat :) Files-Things your teacher has uploaded for you</vt:lpstr>
      <vt:lpstr>Other resources your teacher might use…</vt:lpstr>
      <vt:lpstr>LearnZillion </vt:lpstr>
      <vt:lpstr>Scholastic Books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access Classlink  email and teams</dc:title>
  <dc:creator>Aysh, Christi N</dc:creator>
  <cp:lastModifiedBy>Henn, Jennifer</cp:lastModifiedBy>
  <cp:revision>3</cp:revision>
  <dcterms:created xsi:type="dcterms:W3CDTF">2020-03-25T20:12:23Z</dcterms:created>
  <dcterms:modified xsi:type="dcterms:W3CDTF">2020-03-30T12:08:16Z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iteId">
    <vt:lpwstr>0cdcb198-8169-4b70-ba9f-da7e3ba700c2</vt:lpwstr>
  </property>
  <property fmtid="{D5CDD505-2E9C-101B-9397-08002B2CF9AE}" pid="4" name="MSIP_Label_0ee3c538-ec52-435f-ae58-017644bd9513_Owner">
    <vt:lpwstr>ayshc@fultonschools.org</vt:lpwstr>
  </property>
  <property fmtid="{D5CDD505-2E9C-101B-9397-08002B2CF9AE}" pid="5" name="MSIP_Label_0ee3c538-ec52-435f-ae58-017644bd9513_SetDate">
    <vt:lpwstr>2020-03-25T20:14:17.7114003Z</vt:lpwstr>
  </property>
  <property fmtid="{D5CDD505-2E9C-101B-9397-08002B2CF9AE}" pid="6" name="MSIP_Label_0ee3c538-ec52-435f-ae58-017644bd9513_Name">
    <vt:lpwstr>General</vt:lpwstr>
  </property>
  <property fmtid="{D5CDD505-2E9C-101B-9397-08002B2CF9AE}" pid="7" name="MSIP_Label_0ee3c538-ec52-435f-ae58-017644bd9513_Application">
    <vt:lpwstr>Microsoft Azure Information Protection</vt:lpwstr>
  </property>
  <property fmtid="{D5CDD505-2E9C-101B-9397-08002B2CF9AE}" pid="8" name="MSIP_Label_0ee3c538-ec52-435f-ae58-017644bd9513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0x010100C6710AB85E0C8543A5E36D9A93A55F36</vt:lpwstr>
  </property>
</Properties>
</file>